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sldIdLst>
    <p:sldId id="256" r:id="rId2"/>
    <p:sldId id="258" r:id="rId3"/>
    <p:sldId id="257" r:id="rId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" y="7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金井 博" userId="070806605fbbd700" providerId="LiveId" clId="{B5BECE86-F41E-4F14-BE1D-F9EBE5B4785A}"/>
    <pc:docChg chg="undo custSel addSld modSld">
      <pc:chgData name="金井 博" userId="070806605fbbd700" providerId="LiveId" clId="{B5BECE86-F41E-4F14-BE1D-F9EBE5B4785A}" dt="2023-04-05T06:07:31.858" v="4390" actId="20577"/>
      <pc:docMkLst>
        <pc:docMk/>
      </pc:docMkLst>
      <pc:sldChg chg="modSp mod">
        <pc:chgData name="金井 博" userId="070806605fbbd700" providerId="LiveId" clId="{B5BECE86-F41E-4F14-BE1D-F9EBE5B4785A}" dt="2023-03-29T08:50:55.618" v="1772" actId="20577"/>
        <pc:sldMkLst>
          <pc:docMk/>
          <pc:sldMk cId="3680121576" sldId="256"/>
        </pc:sldMkLst>
        <pc:spChg chg="mod">
          <ac:chgData name="金井 博" userId="070806605fbbd700" providerId="LiveId" clId="{B5BECE86-F41E-4F14-BE1D-F9EBE5B4785A}" dt="2023-03-29T08:31:48.210" v="1525" actId="1076"/>
          <ac:spMkLst>
            <pc:docMk/>
            <pc:sldMk cId="3680121576" sldId="256"/>
            <ac:spMk id="9" creationId="{4D71FC09-9943-BC79-3FF5-5582943AE74D}"/>
          </ac:spMkLst>
        </pc:spChg>
        <pc:spChg chg="mod">
          <ac:chgData name="金井 博" userId="070806605fbbd700" providerId="LiveId" clId="{B5BECE86-F41E-4F14-BE1D-F9EBE5B4785A}" dt="2023-03-29T08:50:55.618" v="1772" actId="20577"/>
          <ac:spMkLst>
            <pc:docMk/>
            <pc:sldMk cId="3680121576" sldId="256"/>
            <ac:spMk id="10" creationId="{0CC574CB-EBB8-9AA0-D9B5-80F5B1C9D4C7}"/>
          </ac:spMkLst>
        </pc:spChg>
      </pc:sldChg>
      <pc:sldChg chg="modSp new mod">
        <pc:chgData name="金井 博" userId="070806605fbbd700" providerId="LiveId" clId="{B5BECE86-F41E-4F14-BE1D-F9EBE5B4785A}" dt="2023-04-05T03:17:11.613" v="1776"/>
        <pc:sldMkLst>
          <pc:docMk/>
          <pc:sldMk cId="110381305" sldId="257"/>
        </pc:sldMkLst>
        <pc:spChg chg="mod">
          <ac:chgData name="金井 博" userId="070806605fbbd700" providerId="LiveId" clId="{B5BECE86-F41E-4F14-BE1D-F9EBE5B4785A}" dt="2023-04-05T03:17:11.613" v="1776"/>
          <ac:spMkLst>
            <pc:docMk/>
            <pc:sldMk cId="110381305" sldId="257"/>
            <ac:spMk id="3" creationId="{F2CE7292-DE62-6870-D353-72D5444AD13E}"/>
          </ac:spMkLst>
        </pc:spChg>
      </pc:sldChg>
      <pc:sldChg chg="addSp delSp modSp add mod">
        <pc:chgData name="金井 博" userId="070806605fbbd700" providerId="LiveId" clId="{B5BECE86-F41E-4F14-BE1D-F9EBE5B4785A}" dt="2023-04-05T06:07:31.858" v="4390" actId="20577"/>
        <pc:sldMkLst>
          <pc:docMk/>
          <pc:sldMk cId="1749500188" sldId="258"/>
        </pc:sldMkLst>
        <pc:spChg chg="add mod">
          <ac:chgData name="金井 博" userId="070806605fbbd700" providerId="LiveId" clId="{B5BECE86-F41E-4F14-BE1D-F9EBE5B4785A}" dt="2023-04-05T04:59:48.599" v="2123" actId="20577"/>
          <ac:spMkLst>
            <pc:docMk/>
            <pc:sldMk cId="1749500188" sldId="258"/>
            <ac:spMk id="2" creationId="{AE9AB904-3F31-E150-B17E-68C627196BBA}"/>
          </ac:spMkLst>
        </pc:spChg>
        <pc:spChg chg="add mod">
          <ac:chgData name="金井 博" userId="070806605fbbd700" providerId="LiveId" clId="{B5BECE86-F41E-4F14-BE1D-F9EBE5B4785A}" dt="2023-04-05T05:50:30.471" v="3805" actId="14100"/>
          <ac:spMkLst>
            <pc:docMk/>
            <pc:sldMk cId="1749500188" sldId="258"/>
            <ac:spMk id="4" creationId="{49FB620E-4732-D449-FE3E-D4A7A7E75DC2}"/>
          </ac:spMkLst>
        </pc:spChg>
        <pc:spChg chg="add mod">
          <ac:chgData name="金井 博" userId="070806605fbbd700" providerId="LiveId" clId="{B5BECE86-F41E-4F14-BE1D-F9EBE5B4785A}" dt="2023-04-05T05:56:19.951" v="3975" actId="1076"/>
          <ac:spMkLst>
            <pc:docMk/>
            <pc:sldMk cId="1749500188" sldId="258"/>
            <ac:spMk id="5" creationId="{90BB6B6F-9B75-1ED2-E144-7FE0B76B6918}"/>
          </ac:spMkLst>
        </pc:spChg>
        <pc:spChg chg="add mod">
          <ac:chgData name="金井 博" userId="070806605fbbd700" providerId="LiveId" clId="{B5BECE86-F41E-4F14-BE1D-F9EBE5B4785A}" dt="2023-04-05T05:56:16.718" v="3974" actId="1076"/>
          <ac:spMkLst>
            <pc:docMk/>
            <pc:sldMk cId="1749500188" sldId="258"/>
            <ac:spMk id="6" creationId="{B4883010-0CAB-8D84-16B6-E544713C5500}"/>
          </ac:spMkLst>
        </pc:spChg>
        <pc:spChg chg="add mod">
          <ac:chgData name="金井 博" userId="070806605fbbd700" providerId="LiveId" clId="{B5BECE86-F41E-4F14-BE1D-F9EBE5B4785A}" dt="2023-04-05T05:51:24.948" v="3897" actId="14100"/>
          <ac:spMkLst>
            <pc:docMk/>
            <pc:sldMk cId="1749500188" sldId="258"/>
            <ac:spMk id="7" creationId="{CF39663F-1C29-31D0-29C9-DBC95C18D1B8}"/>
          </ac:spMkLst>
        </pc:spChg>
        <pc:spChg chg="add del mod">
          <ac:chgData name="金井 博" userId="070806605fbbd700" providerId="LiveId" clId="{B5BECE86-F41E-4F14-BE1D-F9EBE5B4785A}" dt="2023-04-05T05:36:09.872" v="3226" actId="478"/>
          <ac:spMkLst>
            <pc:docMk/>
            <pc:sldMk cId="1749500188" sldId="258"/>
            <ac:spMk id="8" creationId="{CA18C5E9-4667-2D6E-6371-52E7D3C208EE}"/>
          </ac:spMkLst>
        </pc:spChg>
        <pc:spChg chg="mod">
          <ac:chgData name="金井 博" userId="070806605fbbd700" providerId="LiveId" clId="{B5BECE86-F41E-4F14-BE1D-F9EBE5B4785A}" dt="2023-04-05T05:54:00.928" v="3946" actId="20577"/>
          <ac:spMkLst>
            <pc:docMk/>
            <pc:sldMk cId="1749500188" sldId="258"/>
            <ac:spMk id="9" creationId="{4D71FC09-9943-BC79-3FF5-5582943AE74D}"/>
          </ac:spMkLst>
        </pc:spChg>
        <pc:spChg chg="mod">
          <ac:chgData name="金井 博" userId="070806605fbbd700" providerId="LiveId" clId="{B5BECE86-F41E-4F14-BE1D-F9EBE5B4785A}" dt="2023-04-05T06:05:51.366" v="4321" actId="20577"/>
          <ac:spMkLst>
            <pc:docMk/>
            <pc:sldMk cId="1749500188" sldId="258"/>
            <ac:spMk id="10" creationId="{0CC574CB-EBB8-9AA0-D9B5-80F5B1C9D4C7}"/>
          </ac:spMkLst>
        </pc:spChg>
        <pc:spChg chg="add mod">
          <ac:chgData name="金井 博" userId="070806605fbbd700" providerId="LiveId" clId="{B5BECE86-F41E-4F14-BE1D-F9EBE5B4785A}" dt="2023-04-05T05:46:07.425" v="3636" actId="13822"/>
          <ac:spMkLst>
            <pc:docMk/>
            <pc:sldMk cId="1749500188" sldId="258"/>
            <ac:spMk id="11" creationId="{BA28A272-F60A-C4CC-14FD-DAB77CAD19FE}"/>
          </ac:spMkLst>
        </pc:spChg>
        <pc:spChg chg="add mod">
          <ac:chgData name="金井 博" userId="070806605fbbd700" providerId="LiveId" clId="{B5BECE86-F41E-4F14-BE1D-F9EBE5B4785A}" dt="2023-04-05T05:45:05.288" v="3630" actId="20577"/>
          <ac:spMkLst>
            <pc:docMk/>
            <pc:sldMk cId="1749500188" sldId="258"/>
            <ac:spMk id="12" creationId="{32DCC897-BD99-F873-3CEA-D0B1D579AEBC}"/>
          </ac:spMkLst>
        </pc:spChg>
        <pc:spChg chg="add mod">
          <ac:chgData name="金井 博" userId="070806605fbbd700" providerId="LiveId" clId="{B5BECE86-F41E-4F14-BE1D-F9EBE5B4785A}" dt="2023-04-05T05:49:24.879" v="3779" actId="255"/>
          <ac:spMkLst>
            <pc:docMk/>
            <pc:sldMk cId="1749500188" sldId="258"/>
            <ac:spMk id="13" creationId="{3D48442B-7048-BE10-1C97-94AF01779552}"/>
          </ac:spMkLst>
        </pc:spChg>
        <pc:spChg chg="add mod">
          <ac:chgData name="金井 博" userId="070806605fbbd700" providerId="LiveId" clId="{B5BECE86-F41E-4F14-BE1D-F9EBE5B4785A}" dt="2023-04-05T05:52:01.439" v="3920" actId="1076"/>
          <ac:spMkLst>
            <pc:docMk/>
            <pc:sldMk cId="1749500188" sldId="258"/>
            <ac:spMk id="14" creationId="{811A2EF2-1DF9-D358-F110-7FEC0FD20855}"/>
          </ac:spMkLst>
        </pc:spChg>
        <pc:spChg chg="add del mod">
          <ac:chgData name="金井 博" userId="070806605fbbd700" providerId="LiveId" clId="{B5BECE86-F41E-4F14-BE1D-F9EBE5B4785A}" dt="2023-04-05T05:52:53.773" v="3923" actId="478"/>
          <ac:spMkLst>
            <pc:docMk/>
            <pc:sldMk cId="1749500188" sldId="258"/>
            <ac:spMk id="15" creationId="{2B8DB915-A1D3-3208-85CA-2BEC3E09B498}"/>
          </ac:spMkLst>
        </pc:spChg>
        <pc:spChg chg="add mod">
          <ac:chgData name="金井 博" userId="070806605fbbd700" providerId="LiveId" clId="{B5BECE86-F41E-4F14-BE1D-F9EBE5B4785A}" dt="2023-04-05T05:55:04.274" v="3968" actId="14100"/>
          <ac:spMkLst>
            <pc:docMk/>
            <pc:sldMk cId="1749500188" sldId="258"/>
            <ac:spMk id="16" creationId="{EB22F3AB-C396-AB71-529C-B86E62B7EB8F}"/>
          </ac:spMkLst>
        </pc:spChg>
        <pc:spChg chg="add mod">
          <ac:chgData name="金井 博" userId="070806605fbbd700" providerId="LiveId" clId="{B5BECE86-F41E-4F14-BE1D-F9EBE5B4785A}" dt="2023-04-05T05:55:49.927" v="3973" actId="1076"/>
          <ac:spMkLst>
            <pc:docMk/>
            <pc:sldMk cId="1749500188" sldId="258"/>
            <ac:spMk id="17" creationId="{E8ACD17C-55FE-C548-CEFD-10A46832BB5B}"/>
          </ac:spMkLst>
        </pc:spChg>
        <pc:spChg chg="add mod">
          <ac:chgData name="金井 博" userId="070806605fbbd700" providerId="LiveId" clId="{B5BECE86-F41E-4F14-BE1D-F9EBE5B4785A}" dt="2023-04-05T05:55:30.619" v="3972" actId="1076"/>
          <ac:spMkLst>
            <pc:docMk/>
            <pc:sldMk cId="1749500188" sldId="258"/>
            <ac:spMk id="18" creationId="{B02EB3DD-1BCE-AED5-EE40-79DE20FBDE0A}"/>
          </ac:spMkLst>
        </pc:spChg>
        <pc:spChg chg="add mod">
          <ac:chgData name="金井 博" userId="070806605fbbd700" providerId="LiveId" clId="{B5BECE86-F41E-4F14-BE1D-F9EBE5B4785A}" dt="2023-04-05T06:07:31.858" v="4390" actId="20577"/>
          <ac:spMkLst>
            <pc:docMk/>
            <pc:sldMk cId="1749500188" sldId="258"/>
            <ac:spMk id="19" creationId="{A86FBEDB-252B-E86B-2C61-6D0A7799731F}"/>
          </ac:spMkLst>
        </pc:spChg>
        <pc:cxnChg chg="add del mod">
          <ac:chgData name="金井 博" userId="070806605fbbd700" providerId="LiveId" clId="{B5BECE86-F41E-4F14-BE1D-F9EBE5B4785A}" dt="2023-04-05T05:10:16.200" v="2254" actId="478"/>
          <ac:cxnSpMkLst>
            <pc:docMk/>
            <pc:sldMk cId="1749500188" sldId="258"/>
            <ac:cxnSpMk id="3" creationId="{F16D6141-A166-47B1-7053-86D072FE85F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487FBA8-2947-47CE-9703-2AFC58954516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81F3412-ACE0-4A65-9DD3-4DE0742CE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3416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FBA8-2947-47CE-9703-2AFC58954516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F3412-ACE0-4A65-9DD3-4DE0742CE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4983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FBA8-2947-47CE-9703-2AFC58954516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F3412-ACE0-4A65-9DD3-4DE0742CE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306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FBA8-2947-47CE-9703-2AFC58954516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F3412-ACE0-4A65-9DD3-4DE0742CE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313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487FBA8-2947-47CE-9703-2AFC58954516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81F3412-ACE0-4A65-9DD3-4DE0742CE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2814447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FBA8-2947-47CE-9703-2AFC58954516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F3412-ACE0-4A65-9DD3-4DE0742CE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816574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FBA8-2947-47CE-9703-2AFC58954516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F3412-ACE0-4A65-9DD3-4DE0742CE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35702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FBA8-2947-47CE-9703-2AFC58954516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F3412-ACE0-4A65-9DD3-4DE0742CE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98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7FBA8-2947-47CE-9703-2AFC58954516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1F3412-ACE0-4A65-9DD3-4DE0742CE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76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487FBA8-2947-47CE-9703-2AFC58954516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081F3412-ACE0-4A65-9DD3-4DE0742CE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107877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487FBA8-2947-47CE-9703-2AFC58954516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081F3412-ACE0-4A65-9DD3-4DE0742CE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709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487FBA8-2947-47CE-9703-2AFC58954516}" type="datetimeFigureOut">
              <a:rPr kumimoji="1" lang="ja-JP" altLang="en-US" smtClean="0"/>
              <a:t>2023/4/5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81F3412-ACE0-4A65-9DD3-4DE0742CE0E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13170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4D71FC09-9943-BC79-3FF5-5582943AE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2300" y="412750"/>
            <a:ext cx="10515600" cy="790575"/>
          </a:xfrm>
        </p:spPr>
        <p:txBody>
          <a:bodyPr>
            <a:normAutofit fontScale="90000"/>
          </a:bodyPr>
          <a:lstStyle/>
          <a:p>
            <a:r>
              <a:rPr lang="en-US" altLang="ja-JP" dirty="0" err="1"/>
              <a:t>Silkisland</a:t>
            </a:r>
            <a:r>
              <a:rPr lang="ja-JP" altLang="en-US" dirty="0"/>
              <a:t>　イベント一覧</a:t>
            </a:r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0CC574CB-EBB8-9AA0-D9B5-80F5B1C9D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5400"/>
            <a:ext cx="10833100" cy="5197475"/>
          </a:xfrm>
        </p:spPr>
        <p:txBody>
          <a:bodyPr>
            <a:normAutofit lnSpcReduction="10000"/>
          </a:bodyPr>
          <a:lstStyle/>
          <a:p>
            <a:r>
              <a:rPr lang="en-US" altLang="ja-JP" dirty="0"/>
              <a:t>4</a:t>
            </a:r>
            <a:r>
              <a:rPr lang="ja-JP" altLang="en-US" dirty="0"/>
              <a:t>月　新入生歓迎会　</a:t>
            </a:r>
            <a:r>
              <a:rPr lang="en-US" altLang="ja-JP" dirty="0"/>
              <a:t>【</a:t>
            </a:r>
            <a:r>
              <a:rPr lang="ja-JP" altLang="en-US" dirty="0"/>
              <a:t>シルク主催</a:t>
            </a:r>
            <a:r>
              <a:rPr lang="en-US" altLang="ja-JP" dirty="0"/>
              <a:t>】…</a:t>
            </a:r>
            <a:r>
              <a:rPr lang="ja-JP" altLang="en-US" dirty="0"/>
              <a:t>学生同士友達をつくる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　　　　　　　　　</a:t>
            </a:r>
            <a:r>
              <a:rPr lang="en-US" altLang="ja-JP" dirty="0"/>
              <a:t>4/19</a:t>
            </a:r>
            <a:r>
              <a:rPr lang="ja-JP" altLang="en-US" dirty="0"/>
              <a:t>（水）オンライン交流会　</a:t>
            </a:r>
            <a:r>
              <a:rPr lang="en-US" altLang="ja-JP" dirty="0"/>
              <a:t>4/26</a:t>
            </a:r>
            <a:r>
              <a:rPr lang="ja-JP" altLang="en-US" dirty="0"/>
              <a:t>（水）キャリア説明会</a:t>
            </a:r>
            <a:endParaRPr lang="en-US" altLang="ja-JP" dirty="0"/>
          </a:p>
          <a:p>
            <a:r>
              <a:rPr lang="en-US" altLang="ja-JP" dirty="0"/>
              <a:t>5</a:t>
            </a:r>
            <a:r>
              <a:rPr lang="ja-JP" altLang="en-US" dirty="0"/>
              <a:t>月　★ピザ会　</a:t>
            </a:r>
            <a:r>
              <a:rPr lang="en-US" altLang="ja-JP" dirty="0"/>
              <a:t>5/20</a:t>
            </a:r>
            <a:r>
              <a:rPr lang="ja-JP" altLang="en-US" dirty="0"/>
              <a:t>（土）</a:t>
            </a:r>
            <a:r>
              <a:rPr lang="en-US" altLang="ja-JP" dirty="0"/>
              <a:t>【</a:t>
            </a:r>
            <a:r>
              <a:rPr lang="ja-JP" altLang="en-US" dirty="0"/>
              <a:t>シルク主催</a:t>
            </a:r>
            <a:r>
              <a:rPr lang="en-US" altLang="ja-JP" dirty="0"/>
              <a:t>】</a:t>
            </a:r>
          </a:p>
          <a:p>
            <a:r>
              <a:rPr lang="en-US" altLang="ja-JP" dirty="0"/>
              <a:t>6</a:t>
            </a:r>
            <a:r>
              <a:rPr lang="ja-JP" altLang="en-US" dirty="0"/>
              <a:t>月　★</a:t>
            </a:r>
            <a:r>
              <a:rPr lang="en-US" altLang="ja-JP" dirty="0">
                <a:highlight>
                  <a:srgbClr val="FFFF00"/>
                </a:highlight>
              </a:rPr>
              <a:t>catalyst</a:t>
            </a:r>
            <a:r>
              <a:rPr lang="ja-JP" altLang="en-US" dirty="0">
                <a:highlight>
                  <a:srgbClr val="FFFF00"/>
                </a:highlight>
              </a:rPr>
              <a:t>共催イベント　</a:t>
            </a:r>
            <a:r>
              <a:rPr lang="en-US" altLang="ja-JP" dirty="0">
                <a:highlight>
                  <a:srgbClr val="FFFF00"/>
                </a:highlight>
              </a:rPr>
              <a:t>6/24</a:t>
            </a:r>
            <a:r>
              <a:rPr lang="ja-JP" altLang="en-US" dirty="0">
                <a:highlight>
                  <a:srgbClr val="FFFF00"/>
                </a:highlight>
              </a:rPr>
              <a:t>（土）</a:t>
            </a:r>
            <a:endParaRPr lang="en-US" altLang="ja-JP" dirty="0">
              <a:highlight>
                <a:srgbClr val="FFFF00"/>
              </a:highlight>
            </a:endParaRPr>
          </a:p>
          <a:p>
            <a:r>
              <a:rPr lang="en-US" altLang="ja-JP" dirty="0"/>
              <a:t>7</a:t>
            </a:r>
            <a:r>
              <a:rPr lang="ja-JP" altLang="en-US" dirty="0"/>
              <a:t>月　★七夕まつり　</a:t>
            </a:r>
            <a:r>
              <a:rPr lang="en-US" altLang="ja-JP" dirty="0"/>
              <a:t>7/8</a:t>
            </a:r>
            <a:r>
              <a:rPr lang="ja-JP" altLang="en-US" dirty="0"/>
              <a:t>（土）</a:t>
            </a:r>
            <a:r>
              <a:rPr lang="en-US" altLang="ja-JP" dirty="0"/>
              <a:t>【</a:t>
            </a:r>
            <a:r>
              <a:rPr lang="ja-JP" altLang="en-US" dirty="0"/>
              <a:t>シルク主催</a:t>
            </a:r>
            <a:r>
              <a:rPr lang="en-US" altLang="ja-JP" dirty="0"/>
              <a:t>】</a:t>
            </a:r>
            <a:r>
              <a:rPr lang="ja-JP" altLang="en-US" dirty="0"/>
              <a:t>　</a:t>
            </a:r>
            <a:endParaRPr lang="en-US" altLang="ja-JP" dirty="0"/>
          </a:p>
          <a:p>
            <a:r>
              <a:rPr lang="en-US" altLang="ja-JP" dirty="0"/>
              <a:t>8</a:t>
            </a:r>
            <a:r>
              <a:rPr lang="ja-JP" altLang="en-US" dirty="0"/>
              <a:t>月　インターンシップ参加　</a:t>
            </a:r>
            <a:endParaRPr lang="en-US" altLang="ja-JP" dirty="0"/>
          </a:p>
          <a:p>
            <a:r>
              <a:rPr lang="en-US" altLang="ja-JP" dirty="0"/>
              <a:t>9</a:t>
            </a:r>
            <a:r>
              <a:rPr lang="ja-JP" altLang="en-US" dirty="0"/>
              <a:t>月　インターンシップ参加</a:t>
            </a:r>
            <a:endParaRPr lang="en-US" altLang="ja-JP" dirty="0"/>
          </a:p>
          <a:p>
            <a:r>
              <a:rPr lang="en-US" altLang="ja-JP" dirty="0"/>
              <a:t>10</a:t>
            </a:r>
            <a:r>
              <a:rPr lang="ja-JP" altLang="en-US" dirty="0"/>
              <a:t>月　★ハロウィンイベント　</a:t>
            </a:r>
            <a:r>
              <a:rPr lang="en-US" altLang="ja-JP" dirty="0"/>
              <a:t>10/21</a:t>
            </a:r>
            <a:r>
              <a:rPr lang="ja-JP" altLang="en-US" dirty="0"/>
              <a:t>（土）</a:t>
            </a:r>
            <a:r>
              <a:rPr lang="en-US" altLang="ja-JP" dirty="0"/>
              <a:t>【</a:t>
            </a:r>
            <a:r>
              <a:rPr lang="ja-JP" altLang="en-US" dirty="0"/>
              <a:t>シルク主催</a:t>
            </a:r>
            <a:r>
              <a:rPr lang="en-US" altLang="ja-JP" dirty="0"/>
              <a:t>】</a:t>
            </a:r>
          </a:p>
          <a:p>
            <a:r>
              <a:rPr lang="en-US" altLang="ja-JP" dirty="0"/>
              <a:t>11</a:t>
            </a:r>
            <a:r>
              <a:rPr lang="ja-JP" altLang="en-US" dirty="0"/>
              <a:t>月　オンライン交流会　</a:t>
            </a:r>
            <a:r>
              <a:rPr lang="en-US" altLang="ja-JP" dirty="0"/>
              <a:t>11/18</a:t>
            </a:r>
            <a:r>
              <a:rPr lang="ja-JP" altLang="en-US" dirty="0"/>
              <a:t>（土）　</a:t>
            </a:r>
            <a:endParaRPr lang="en-US" altLang="ja-JP" dirty="0"/>
          </a:p>
          <a:p>
            <a:r>
              <a:rPr lang="en-US" altLang="ja-JP" dirty="0"/>
              <a:t>12</a:t>
            </a:r>
            <a:r>
              <a:rPr lang="ja-JP" altLang="en-US"/>
              <a:t>月　★</a:t>
            </a:r>
            <a:r>
              <a:rPr lang="en-US" altLang="ja-JP">
                <a:highlight>
                  <a:srgbClr val="FFFF00"/>
                </a:highlight>
              </a:rPr>
              <a:t>catalyst</a:t>
            </a:r>
            <a:r>
              <a:rPr lang="ja-JP" altLang="en-US" dirty="0">
                <a:highlight>
                  <a:srgbClr val="FFFF00"/>
                </a:highlight>
              </a:rPr>
              <a:t>共催イベント　</a:t>
            </a:r>
            <a:r>
              <a:rPr lang="en-US" altLang="ja-JP" dirty="0">
                <a:highlight>
                  <a:srgbClr val="FFFF00"/>
                </a:highlight>
              </a:rPr>
              <a:t>12/16</a:t>
            </a:r>
            <a:r>
              <a:rPr lang="ja-JP" altLang="en-US" dirty="0">
                <a:highlight>
                  <a:srgbClr val="FFFF00"/>
                </a:highlight>
              </a:rPr>
              <a:t>（土）</a:t>
            </a:r>
            <a:endParaRPr lang="en-US" altLang="ja-JP" dirty="0">
              <a:highlight>
                <a:srgbClr val="FFFF00"/>
              </a:highlight>
            </a:endParaRPr>
          </a:p>
          <a:p>
            <a:r>
              <a:rPr lang="en-US" altLang="ja-JP" dirty="0"/>
              <a:t>1</a:t>
            </a:r>
            <a:r>
              <a:rPr lang="ja-JP" altLang="en-US" dirty="0"/>
              <a:t>月　オンライン交流会　</a:t>
            </a:r>
            <a:r>
              <a:rPr lang="en-US" altLang="ja-JP" dirty="0"/>
              <a:t>1/29</a:t>
            </a:r>
            <a:r>
              <a:rPr lang="ja-JP" altLang="en-US" dirty="0"/>
              <a:t>（月）</a:t>
            </a:r>
            <a:r>
              <a:rPr lang="en-US" altLang="ja-JP" dirty="0"/>
              <a:t>【</a:t>
            </a:r>
            <a:r>
              <a:rPr lang="ja-JP" altLang="en-US" dirty="0"/>
              <a:t>シルク主催</a:t>
            </a:r>
            <a:r>
              <a:rPr lang="en-US" altLang="ja-JP" dirty="0"/>
              <a:t>】</a:t>
            </a:r>
          </a:p>
          <a:p>
            <a:r>
              <a:rPr lang="en-US" altLang="ja-JP" dirty="0"/>
              <a:t>2</a:t>
            </a:r>
            <a:r>
              <a:rPr lang="ja-JP" altLang="en-US" dirty="0"/>
              <a:t>月　インターンシップ参加</a:t>
            </a:r>
            <a:endParaRPr lang="en-US" altLang="ja-JP" dirty="0"/>
          </a:p>
          <a:p>
            <a:r>
              <a:rPr lang="en-US" altLang="ja-JP" dirty="0"/>
              <a:t>3</a:t>
            </a:r>
            <a:r>
              <a:rPr lang="ja-JP" altLang="en-US" dirty="0"/>
              <a:t>月　インターンシップ参加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80121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>
            <a:extLst>
              <a:ext uri="{FF2B5EF4-FFF2-40B4-BE49-F238E27FC236}">
                <a16:creationId xmlns:a16="http://schemas.microsoft.com/office/drawing/2014/main" id="{4D71FC09-9943-BC79-3FF5-5582943AE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90900" y="339724"/>
            <a:ext cx="11391900" cy="790575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　　　</a:t>
            </a:r>
            <a:r>
              <a:rPr lang="en-US" altLang="ja-JP" dirty="0"/>
              <a:t>Silk island</a:t>
            </a:r>
            <a:r>
              <a:rPr lang="ja-JP" altLang="en-US" sz="4000" dirty="0"/>
              <a:t>イベント一覧</a:t>
            </a:r>
          </a:p>
        </p:txBody>
      </p:sp>
      <p:sp>
        <p:nvSpPr>
          <p:cNvPr id="10" name="コンテンツ プレースホルダー 9">
            <a:extLst>
              <a:ext uri="{FF2B5EF4-FFF2-40B4-BE49-F238E27FC236}">
                <a16:creationId xmlns:a16="http://schemas.microsoft.com/office/drawing/2014/main" id="{0CC574CB-EBB8-9AA0-D9B5-80F5B1C9D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39834"/>
            <a:ext cx="10998200" cy="5472114"/>
          </a:xfrm>
        </p:spPr>
        <p:txBody>
          <a:bodyPr>
            <a:normAutofit lnSpcReduction="10000"/>
          </a:bodyPr>
          <a:lstStyle/>
          <a:p>
            <a:r>
              <a:rPr lang="en-US" altLang="ja-JP" dirty="0"/>
              <a:t>4</a:t>
            </a:r>
            <a:r>
              <a:rPr lang="ja-JP" altLang="en-US" dirty="0"/>
              <a:t>月　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4/18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（火）</a:t>
            </a:r>
            <a:r>
              <a:rPr lang="ja-JP" altLang="en-US" dirty="0"/>
              <a:t>オンライン交流会❶　</a:t>
            </a:r>
            <a:endParaRPr lang="en-US" altLang="ja-JP" dirty="0"/>
          </a:p>
          <a:p>
            <a:r>
              <a:rPr lang="en-US" altLang="ja-JP" dirty="0"/>
              <a:t>5</a:t>
            </a:r>
            <a:r>
              <a:rPr lang="ja-JP" altLang="en-US" dirty="0"/>
              <a:t>月　　</a:t>
            </a:r>
            <a:r>
              <a:rPr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5/10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（水）</a:t>
            </a:r>
            <a:r>
              <a:rPr lang="ja-JP" altLang="en-US" dirty="0"/>
              <a:t>キャリア説明会</a:t>
            </a:r>
            <a:r>
              <a:rPr lang="ja-JP" altLang="en-US" sz="1600" dirty="0"/>
              <a:t>　</a:t>
            </a:r>
            <a:endParaRPr lang="en-US" altLang="ja-JP" sz="1600" dirty="0"/>
          </a:p>
          <a:p>
            <a:pPr marL="0" indent="0">
              <a:buNone/>
            </a:pPr>
            <a:r>
              <a:rPr lang="ja-JP" altLang="en-US" sz="1600" dirty="0"/>
              <a:t>　　</a:t>
            </a:r>
            <a:r>
              <a:rPr lang="ja-JP" altLang="en-US" sz="16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   ★</a:t>
            </a:r>
            <a:r>
              <a:rPr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5/20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（土）</a:t>
            </a:r>
            <a:r>
              <a:rPr lang="ja-JP" altLang="en-US" dirty="0"/>
              <a:t>ピザ会</a:t>
            </a:r>
            <a:endParaRPr lang="en-US" altLang="ja-JP" dirty="0"/>
          </a:p>
          <a:p>
            <a:r>
              <a:rPr lang="en-US" altLang="ja-JP" dirty="0"/>
              <a:t>6</a:t>
            </a:r>
            <a:r>
              <a:rPr lang="ja-JP" altLang="en-US" dirty="0"/>
              <a:t>月　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</a:t>
            </a:r>
            <a:r>
              <a:rPr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6/24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（土）</a:t>
            </a:r>
            <a:r>
              <a:rPr lang="ja-JP" altLang="en-US" dirty="0"/>
              <a:t>学生</a:t>
            </a:r>
            <a:r>
              <a:rPr lang="en-US" altLang="ja-JP" dirty="0"/>
              <a:t>×</a:t>
            </a:r>
            <a:r>
              <a:rPr lang="ja-JP" altLang="en-US" dirty="0"/>
              <a:t>社会交流イベント❶</a:t>
            </a:r>
            <a:endParaRPr lang="en-US" altLang="ja-JP" dirty="0">
              <a:highlight>
                <a:srgbClr val="FFFF00"/>
              </a:highlight>
            </a:endParaRPr>
          </a:p>
          <a:p>
            <a:r>
              <a:rPr lang="en-US" altLang="ja-JP" dirty="0"/>
              <a:t>7</a:t>
            </a:r>
            <a:r>
              <a:rPr lang="ja-JP" altLang="en-US" dirty="0"/>
              <a:t>月　★</a:t>
            </a:r>
            <a:r>
              <a:rPr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7/8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（土） </a:t>
            </a:r>
            <a:r>
              <a:rPr lang="ja-JP" altLang="en-US" dirty="0"/>
              <a:t>夏まつり</a:t>
            </a:r>
            <a:endParaRPr lang="en-US" altLang="ja-JP" dirty="0"/>
          </a:p>
          <a:p>
            <a:r>
              <a:rPr lang="en-US" altLang="ja-JP" dirty="0"/>
              <a:t>8</a:t>
            </a:r>
            <a:r>
              <a:rPr lang="ja-JP" altLang="en-US" dirty="0"/>
              <a:t>月　　　</a:t>
            </a:r>
            <a:endParaRPr lang="en-US" altLang="ja-JP" dirty="0"/>
          </a:p>
          <a:p>
            <a:r>
              <a:rPr lang="en-US" altLang="ja-JP" dirty="0"/>
              <a:t>9</a:t>
            </a:r>
            <a:r>
              <a:rPr lang="ja-JP" altLang="en-US" dirty="0"/>
              <a:t>月　　</a:t>
            </a:r>
            <a:endParaRPr lang="en-US" altLang="ja-JP" dirty="0"/>
          </a:p>
          <a:p>
            <a:r>
              <a:rPr lang="en-US" altLang="ja-JP" dirty="0"/>
              <a:t>10</a:t>
            </a:r>
            <a:r>
              <a:rPr lang="ja-JP" altLang="en-US" dirty="0"/>
              <a:t>月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 ★</a:t>
            </a:r>
            <a:r>
              <a:rPr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10/21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（土）</a:t>
            </a:r>
            <a:r>
              <a:rPr lang="ja-JP" altLang="en-US" dirty="0"/>
              <a:t>ハロウィンイベント　</a:t>
            </a:r>
            <a:endParaRPr lang="en-US" altLang="ja-JP" dirty="0"/>
          </a:p>
          <a:p>
            <a:r>
              <a:rPr lang="en-US" altLang="ja-JP" dirty="0"/>
              <a:t>11</a:t>
            </a:r>
            <a:r>
              <a:rPr lang="ja-JP" altLang="en-US" dirty="0"/>
              <a:t>月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　　</a:t>
            </a:r>
            <a:r>
              <a:rPr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11/18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（土）</a:t>
            </a:r>
            <a:r>
              <a:rPr lang="ja-JP" altLang="en-US" dirty="0"/>
              <a:t>オンライン交流会❷</a:t>
            </a:r>
            <a:endParaRPr lang="en-US" altLang="ja-JP" dirty="0"/>
          </a:p>
          <a:p>
            <a:r>
              <a:rPr lang="en-US" altLang="ja-JP" dirty="0"/>
              <a:t>12</a:t>
            </a:r>
            <a:r>
              <a:rPr lang="ja-JP" altLang="en-US" dirty="0"/>
              <a:t>月　　</a:t>
            </a:r>
            <a:r>
              <a:rPr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12/16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（土）</a:t>
            </a:r>
            <a:r>
              <a:rPr lang="ja-JP" altLang="en-US" dirty="0"/>
              <a:t>学生</a:t>
            </a:r>
            <a:r>
              <a:rPr lang="en-US" altLang="ja-JP" dirty="0"/>
              <a:t>×</a:t>
            </a:r>
            <a:r>
              <a:rPr lang="ja-JP" altLang="en-US" dirty="0"/>
              <a:t>社会交流イベント❷</a:t>
            </a:r>
            <a:endParaRPr lang="en-US" altLang="ja-JP" dirty="0">
              <a:highlight>
                <a:srgbClr val="FFFF00"/>
              </a:highlight>
            </a:endParaRPr>
          </a:p>
          <a:p>
            <a:r>
              <a:rPr lang="en-US" altLang="ja-JP" dirty="0"/>
              <a:t>1</a:t>
            </a:r>
            <a:r>
              <a:rPr lang="ja-JP" altLang="en-US" dirty="0"/>
              <a:t>月　  　</a:t>
            </a:r>
            <a:r>
              <a:rPr lang="en-US" altLang="ja-JP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1/29</a:t>
            </a:r>
            <a:r>
              <a:rPr lang="ja-JP" altLang="en-US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（月）</a:t>
            </a:r>
            <a:r>
              <a:rPr lang="ja-JP" altLang="en-US" dirty="0"/>
              <a:t>オンライン交流会❸　</a:t>
            </a:r>
            <a:endParaRPr lang="en-US" altLang="ja-JP" dirty="0"/>
          </a:p>
          <a:p>
            <a:r>
              <a:rPr lang="en-US" altLang="ja-JP" dirty="0"/>
              <a:t>2</a:t>
            </a:r>
            <a:r>
              <a:rPr lang="ja-JP" altLang="en-US" dirty="0"/>
              <a:t>月　　</a:t>
            </a:r>
            <a:endParaRPr lang="en-US" altLang="ja-JP" dirty="0"/>
          </a:p>
          <a:p>
            <a:r>
              <a:rPr lang="en-US" altLang="ja-JP" dirty="0"/>
              <a:t>3</a:t>
            </a:r>
            <a:r>
              <a:rPr lang="ja-JP" altLang="en-US" dirty="0"/>
              <a:t>月　　</a:t>
            </a:r>
            <a:endParaRPr lang="en-US" altLang="ja-JP" dirty="0"/>
          </a:p>
        </p:txBody>
      </p:sp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AE9AB904-3F31-E150-B17E-68C627196BBA}"/>
              </a:ext>
            </a:extLst>
          </p:cNvPr>
          <p:cNvSpPr/>
          <p:nvPr/>
        </p:nvSpPr>
        <p:spPr>
          <a:xfrm>
            <a:off x="1168400" y="90486"/>
            <a:ext cx="3644900" cy="1039813"/>
          </a:xfrm>
          <a:prstGeom prst="wedgeRoundRectCallout">
            <a:avLst>
              <a:gd name="adj1" fmla="val 60003"/>
              <a:gd name="adj2" fmla="val 2653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自分と向き合う・キャリアを考える・新たな出会い</a:t>
            </a:r>
            <a:r>
              <a:rPr lang="en-US" altLang="ja-JP" sz="1800" dirty="0"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…</a:t>
            </a:r>
            <a:endParaRPr lang="en-US" altLang="ja-JP" dirty="0"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4" name="フローチャート: せん孔テープ 3">
            <a:extLst>
              <a:ext uri="{FF2B5EF4-FFF2-40B4-BE49-F238E27FC236}">
                <a16:creationId xmlns:a16="http://schemas.microsoft.com/office/drawing/2014/main" id="{49FB620E-4732-D449-FE3E-D4A7A7E75DC2}"/>
              </a:ext>
            </a:extLst>
          </p:cNvPr>
          <p:cNvSpPr/>
          <p:nvPr/>
        </p:nvSpPr>
        <p:spPr>
          <a:xfrm>
            <a:off x="5676900" y="1231900"/>
            <a:ext cx="6007100" cy="431799"/>
          </a:xfrm>
          <a:prstGeom prst="flowChartPunchedTap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仲間・友達をつくろう！メタバースを使った新しい交流の形　</a:t>
            </a:r>
            <a:endParaRPr kumimoji="1"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" name="フローチャート: せん孔テープ 4">
            <a:extLst>
              <a:ext uri="{FF2B5EF4-FFF2-40B4-BE49-F238E27FC236}">
                <a16:creationId xmlns:a16="http://schemas.microsoft.com/office/drawing/2014/main" id="{90BB6B6F-9B75-1ED2-E144-7FE0B76B6918}"/>
              </a:ext>
            </a:extLst>
          </p:cNvPr>
          <p:cNvSpPr/>
          <p:nvPr/>
        </p:nvSpPr>
        <p:spPr>
          <a:xfrm>
            <a:off x="5549900" y="1638301"/>
            <a:ext cx="5422900" cy="431799"/>
          </a:xfrm>
          <a:prstGeom prst="flowChartPunchedTap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就活・自分の未来にむけて今からやるべきことは？</a:t>
            </a:r>
          </a:p>
        </p:txBody>
      </p:sp>
      <p:sp>
        <p:nvSpPr>
          <p:cNvPr id="6" name="フローチャート: せん孔テープ 5">
            <a:extLst>
              <a:ext uri="{FF2B5EF4-FFF2-40B4-BE49-F238E27FC236}">
                <a16:creationId xmlns:a16="http://schemas.microsoft.com/office/drawing/2014/main" id="{B4883010-0CAB-8D84-16B6-E544713C5500}"/>
              </a:ext>
            </a:extLst>
          </p:cNvPr>
          <p:cNvSpPr/>
          <p:nvPr/>
        </p:nvSpPr>
        <p:spPr>
          <a:xfrm>
            <a:off x="4635500" y="2032001"/>
            <a:ext cx="6991350" cy="431798"/>
          </a:xfrm>
          <a:prstGeom prst="flowChartPunchedTap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生地からつくる！窯で焼いた焼きたてピザをみんなで食べよう！</a:t>
            </a:r>
            <a:endParaRPr kumimoji="1"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" name="フローチャート: せん孔テープ 6">
            <a:extLst>
              <a:ext uri="{FF2B5EF4-FFF2-40B4-BE49-F238E27FC236}">
                <a16:creationId xmlns:a16="http://schemas.microsoft.com/office/drawing/2014/main" id="{CF39663F-1C29-31D0-29C9-DBC95C18D1B8}"/>
              </a:ext>
            </a:extLst>
          </p:cNvPr>
          <p:cNvSpPr/>
          <p:nvPr/>
        </p:nvSpPr>
        <p:spPr>
          <a:xfrm>
            <a:off x="6591300" y="2463800"/>
            <a:ext cx="4927600" cy="393699"/>
          </a:xfrm>
          <a:prstGeom prst="flowChartPunchedTap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多様な社会人・輝く大人との交流会</a:t>
            </a:r>
          </a:p>
        </p:txBody>
      </p:sp>
      <p:sp>
        <p:nvSpPr>
          <p:cNvPr id="11" name="フローチャート: せん孔テープ 10">
            <a:extLst>
              <a:ext uri="{FF2B5EF4-FFF2-40B4-BE49-F238E27FC236}">
                <a16:creationId xmlns:a16="http://schemas.microsoft.com/office/drawing/2014/main" id="{BA28A272-F60A-C4CC-14FD-DAB77CAD19FE}"/>
              </a:ext>
            </a:extLst>
          </p:cNvPr>
          <p:cNvSpPr/>
          <p:nvPr/>
        </p:nvSpPr>
        <p:spPr>
          <a:xfrm>
            <a:off x="4838700" y="2882903"/>
            <a:ext cx="5232400" cy="431798"/>
          </a:xfrm>
          <a:prstGeom prst="flowChartPunchedTap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出店がいっぱい！最高の夏の思い出を！</a:t>
            </a:r>
          </a:p>
        </p:txBody>
      </p:sp>
      <p:sp>
        <p:nvSpPr>
          <p:cNvPr id="12" name="スクロール: 横 11">
            <a:extLst>
              <a:ext uri="{FF2B5EF4-FFF2-40B4-BE49-F238E27FC236}">
                <a16:creationId xmlns:a16="http://schemas.microsoft.com/office/drawing/2014/main" id="{32DCC897-BD99-F873-3CEA-D0B1D579AEBC}"/>
              </a:ext>
            </a:extLst>
          </p:cNvPr>
          <p:cNvSpPr/>
          <p:nvPr/>
        </p:nvSpPr>
        <p:spPr>
          <a:xfrm>
            <a:off x="2133600" y="3365501"/>
            <a:ext cx="9220200" cy="57150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トライアル就業</a:t>
            </a:r>
            <a:r>
              <a:rPr kumimoji="1" lang="en-US" altLang="ja-JP" dirty="0"/>
              <a:t>week</a:t>
            </a:r>
            <a:r>
              <a:rPr kumimoji="1" lang="ja-JP" altLang="en-US" dirty="0"/>
              <a:t>！社会に出る前に今しかできない体験を</a:t>
            </a:r>
            <a:r>
              <a:rPr kumimoji="1" lang="en-US" altLang="ja-JP" dirty="0"/>
              <a:t>…</a:t>
            </a:r>
            <a:r>
              <a:rPr kumimoji="1" lang="ja-JP" altLang="en-US" dirty="0"/>
              <a:t>！</a:t>
            </a:r>
          </a:p>
        </p:txBody>
      </p:sp>
      <p:sp>
        <p:nvSpPr>
          <p:cNvPr id="13" name="フローチャート: せん孔テープ 12">
            <a:extLst>
              <a:ext uri="{FF2B5EF4-FFF2-40B4-BE49-F238E27FC236}">
                <a16:creationId xmlns:a16="http://schemas.microsoft.com/office/drawing/2014/main" id="{3D48442B-7048-BE10-1C97-94AF01779552}"/>
              </a:ext>
            </a:extLst>
          </p:cNvPr>
          <p:cNvSpPr/>
          <p:nvPr/>
        </p:nvSpPr>
        <p:spPr>
          <a:xfrm>
            <a:off x="6096000" y="4038599"/>
            <a:ext cx="5130800" cy="355605"/>
          </a:xfrm>
          <a:prstGeom prst="flowChartPunchedTap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Trick or Treat </a:t>
            </a:r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お菓子がいっぱい！？</a:t>
            </a:r>
          </a:p>
        </p:txBody>
      </p:sp>
      <p:sp>
        <p:nvSpPr>
          <p:cNvPr id="14" name="スクロール: 横 13">
            <a:extLst>
              <a:ext uri="{FF2B5EF4-FFF2-40B4-BE49-F238E27FC236}">
                <a16:creationId xmlns:a16="http://schemas.microsoft.com/office/drawing/2014/main" id="{811A2EF2-1DF9-D358-F110-7FEC0FD20855}"/>
              </a:ext>
            </a:extLst>
          </p:cNvPr>
          <p:cNvSpPr/>
          <p:nvPr/>
        </p:nvSpPr>
        <p:spPr>
          <a:xfrm>
            <a:off x="2133600" y="5721353"/>
            <a:ext cx="9220200" cy="571502"/>
          </a:xfrm>
          <a:prstGeom prst="horizontalScroll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トライアル就業</a:t>
            </a:r>
            <a:r>
              <a:rPr kumimoji="1" lang="en-US" altLang="ja-JP" dirty="0"/>
              <a:t>week</a:t>
            </a:r>
            <a:r>
              <a:rPr kumimoji="1" lang="ja-JP" altLang="en-US" dirty="0"/>
              <a:t>！社会に出る前に今しかできない体験を</a:t>
            </a:r>
            <a:r>
              <a:rPr kumimoji="1" lang="en-US" altLang="ja-JP" dirty="0"/>
              <a:t>…</a:t>
            </a:r>
            <a:r>
              <a:rPr kumimoji="1" lang="ja-JP" altLang="en-US" dirty="0"/>
              <a:t>！</a:t>
            </a:r>
          </a:p>
        </p:txBody>
      </p:sp>
      <p:sp>
        <p:nvSpPr>
          <p:cNvPr id="16" name="フローチャート: せん孔テープ 15">
            <a:extLst>
              <a:ext uri="{FF2B5EF4-FFF2-40B4-BE49-F238E27FC236}">
                <a16:creationId xmlns:a16="http://schemas.microsoft.com/office/drawing/2014/main" id="{EB22F3AB-C396-AB71-529C-B86E62B7EB8F}"/>
              </a:ext>
            </a:extLst>
          </p:cNvPr>
          <p:cNvSpPr/>
          <p:nvPr/>
        </p:nvSpPr>
        <p:spPr>
          <a:xfrm>
            <a:off x="5943600" y="4394201"/>
            <a:ext cx="5892800" cy="431799"/>
          </a:xfrm>
          <a:prstGeom prst="flowChartPunchedTap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仲間・友達をつくろう！メタバースを使った新しい交流の形　</a:t>
            </a:r>
            <a:endParaRPr kumimoji="1"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7" name="フローチャート: せん孔テープ 16">
            <a:extLst>
              <a:ext uri="{FF2B5EF4-FFF2-40B4-BE49-F238E27FC236}">
                <a16:creationId xmlns:a16="http://schemas.microsoft.com/office/drawing/2014/main" id="{E8ACD17C-55FE-C548-CEFD-10A46832BB5B}"/>
              </a:ext>
            </a:extLst>
          </p:cNvPr>
          <p:cNvSpPr/>
          <p:nvPr/>
        </p:nvSpPr>
        <p:spPr>
          <a:xfrm>
            <a:off x="6699250" y="4851402"/>
            <a:ext cx="4927600" cy="393699"/>
          </a:xfrm>
          <a:prstGeom prst="flowChartPunchedTap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多様な社会人・輝く大人との交流会</a:t>
            </a:r>
          </a:p>
        </p:txBody>
      </p:sp>
      <p:sp>
        <p:nvSpPr>
          <p:cNvPr id="18" name="フローチャート: せん孔テープ 17">
            <a:extLst>
              <a:ext uri="{FF2B5EF4-FFF2-40B4-BE49-F238E27FC236}">
                <a16:creationId xmlns:a16="http://schemas.microsoft.com/office/drawing/2014/main" id="{B02EB3DD-1BCE-AED5-EE40-79DE20FBDE0A}"/>
              </a:ext>
            </a:extLst>
          </p:cNvPr>
          <p:cNvSpPr/>
          <p:nvPr/>
        </p:nvSpPr>
        <p:spPr>
          <a:xfrm>
            <a:off x="5734050" y="5257804"/>
            <a:ext cx="5892800" cy="431799"/>
          </a:xfrm>
          <a:prstGeom prst="flowChartPunchedTap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仲間・友達をつくろう！メタバースを使った新しい交流の形　</a:t>
            </a:r>
            <a:endParaRPr kumimoji="1" lang="ja-JP" altLang="en-US" sz="16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86FBEDB-252B-E86B-2C61-6D0A7799731F}"/>
              </a:ext>
            </a:extLst>
          </p:cNvPr>
          <p:cNvSpPr txBox="1"/>
          <p:nvPr/>
        </p:nvSpPr>
        <p:spPr>
          <a:xfrm>
            <a:off x="939800" y="6398796"/>
            <a:ext cx="11518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u="sng" dirty="0"/>
              <a:t>※</a:t>
            </a:r>
            <a:r>
              <a:rPr kumimoji="1" lang="ja-JP" altLang="en-US" sz="1600" u="sng" dirty="0"/>
              <a:t>シルク健康サポート年間契約されていない方は★のイベント１回、シルク夕食１食につき</a:t>
            </a:r>
            <a:r>
              <a:rPr kumimoji="1" lang="en-US" altLang="ja-JP" sz="1600" u="sng" dirty="0"/>
              <a:t>1000</a:t>
            </a:r>
            <a:r>
              <a:rPr kumimoji="1" lang="ja-JP" altLang="en-US" sz="1600" u="sng" dirty="0"/>
              <a:t>円（税込）頂きます。</a:t>
            </a:r>
          </a:p>
        </p:txBody>
      </p:sp>
    </p:spTree>
    <p:extLst>
      <p:ext uri="{BB962C8B-B14F-4D97-AF65-F5344CB8AC3E}">
        <p14:creationId xmlns:p14="http://schemas.microsoft.com/office/powerpoint/2010/main" val="1749500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980392-80C3-3BBF-1897-219C0EE02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2CE7292-DE62-6870-D353-72D5444AD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381305"/>
      </p:ext>
    </p:extLst>
  </p:cSld>
  <p:clrMapOvr>
    <a:masterClrMapping/>
  </p:clrMapOvr>
</p:sld>
</file>

<file path=ppt/theme/theme1.xml><?xml version="1.0" encoding="utf-8"?>
<a:theme xmlns:a="http://schemas.openxmlformats.org/drawingml/2006/main" name="バッジ">
  <a:themeElements>
    <a:clrScheme name="バッジ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バッジ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バッ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TM10001106[[fn=バッジ]]</Template>
  <TotalTime>347</TotalTime>
  <Words>393</Words>
  <Application>Microsoft Office PowerPoint</Application>
  <PresentationFormat>ワイド画面</PresentationFormat>
  <Paragraphs>41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BIZ UDゴシック</vt:lpstr>
      <vt:lpstr>HG創英角ｺﾞｼｯｸUB</vt:lpstr>
      <vt:lpstr>Arial</vt:lpstr>
      <vt:lpstr>Gill Sans MT</vt:lpstr>
      <vt:lpstr>Impact</vt:lpstr>
      <vt:lpstr>バッジ</vt:lpstr>
      <vt:lpstr>Silkisland　イベント一覧</vt:lpstr>
      <vt:lpstr>　　　Silk islandイベント一覧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Shine　イベント一覧</dc:title>
  <dc:creator>金井 博</dc:creator>
  <cp:lastModifiedBy>金井 博</cp:lastModifiedBy>
  <cp:revision>2</cp:revision>
  <cp:lastPrinted>2023-04-05T05:58:12Z</cp:lastPrinted>
  <dcterms:created xsi:type="dcterms:W3CDTF">2023-03-29T05:38:20Z</dcterms:created>
  <dcterms:modified xsi:type="dcterms:W3CDTF">2023-04-05T06:07:36Z</dcterms:modified>
</cp:coreProperties>
</file>